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</p:sldIdLst>
  <p:sldSz cx="7199313" cy="104394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5" d="100"/>
          <a:sy n="65" d="100"/>
        </p:scale>
        <p:origin x="22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49" y="1708486"/>
            <a:ext cx="6119416" cy="3634458"/>
          </a:xfrm>
        </p:spPr>
        <p:txBody>
          <a:bodyPr anchor="b"/>
          <a:lstStyle>
            <a:lvl1pPr algn="ctr">
              <a:defRPr sz="4724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914" y="5483102"/>
            <a:ext cx="5399485" cy="2520438"/>
          </a:xfrm>
        </p:spPr>
        <p:txBody>
          <a:bodyPr/>
          <a:lstStyle>
            <a:lvl1pPr marL="0" indent="0" algn="ctr">
              <a:buNone/>
              <a:defRPr sz="1890"/>
            </a:lvl1pPr>
            <a:lvl2pPr marL="359954" indent="0" algn="ctr">
              <a:buNone/>
              <a:defRPr sz="1575"/>
            </a:lvl2pPr>
            <a:lvl3pPr marL="719907" indent="0" algn="ctr">
              <a:buNone/>
              <a:defRPr sz="1417"/>
            </a:lvl3pPr>
            <a:lvl4pPr marL="1079861" indent="0" algn="ctr">
              <a:buNone/>
              <a:defRPr sz="1260"/>
            </a:lvl4pPr>
            <a:lvl5pPr marL="1439814" indent="0" algn="ctr">
              <a:buNone/>
              <a:defRPr sz="1260"/>
            </a:lvl5pPr>
            <a:lvl6pPr marL="1799768" indent="0" algn="ctr">
              <a:buNone/>
              <a:defRPr sz="1260"/>
            </a:lvl6pPr>
            <a:lvl7pPr marL="2159721" indent="0" algn="ctr">
              <a:buNone/>
              <a:defRPr sz="1260"/>
            </a:lvl7pPr>
            <a:lvl8pPr marL="2519675" indent="0" algn="ctr">
              <a:buNone/>
              <a:defRPr sz="1260"/>
            </a:lvl8pPr>
            <a:lvl9pPr marL="2879628" indent="0" algn="ctr">
              <a:buNone/>
              <a:defRPr sz="126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753D4-87B3-4311-893E-23C23847A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16AC1-17DF-42FF-996E-97153DAB6B83}" type="datetimeFigureOut">
              <a:rPr lang="sv-SE"/>
              <a:pPr>
                <a:defRPr/>
              </a:pPr>
              <a:t>2021-10-08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DABBC-A18D-4989-B90B-55DEF0B87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47C7C-B04C-41F5-9D76-A58CDDB0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1BBC4-0A61-4D5A-8622-82BAE12F0AF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1430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33E54-B628-4D92-B898-DD0CC7FF6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96B81-4836-4160-AEA6-EE0F45DB1A78}" type="datetimeFigureOut">
              <a:rPr lang="sv-SE"/>
              <a:pPr>
                <a:defRPr/>
              </a:pPr>
              <a:t>2021-10-08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A59FE-B305-4E4E-9DDA-CCFD7CD6F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E80B3-B33D-41C8-B8E3-F9207F93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38904-4181-442D-B9D1-889196074B2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4601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52009" y="555801"/>
            <a:ext cx="1552352" cy="8846909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4953" y="555801"/>
            <a:ext cx="4567064" cy="8846909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2EC4E-4E7B-443E-A5D6-5C0305C47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5DB32-02D6-4D55-867E-C56BF21046BB}" type="datetimeFigureOut">
              <a:rPr lang="sv-SE"/>
              <a:pPr>
                <a:defRPr/>
              </a:pPr>
              <a:t>2021-10-08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90FD3-CC14-4752-88D7-19DA9CBB2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6D51E-C0B3-4AD4-8B09-7F9D51005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C2AA8-06B6-4860-AA75-1165552C9D5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8157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397BA-7D7C-44BD-968C-7204DF93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2AC66-F225-431F-AD5B-5985306DB60F}" type="datetimeFigureOut">
              <a:rPr lang="sv-SE"/>
              <a:pPr>
                <a:defRPr/>
              </a:pPr>
              <a:t>2021-10-08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C589-9FDA-4498-A260-22E0F5BFD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CCECA-A61A-4EB9-B3C7-81B886E4F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2DEA3-3C89-413E-A3F2-964D845DC0C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8451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04" y="2602603"/>
            <a:ext cx="6209407" cy="4342500"/>
          </a:xfrm>
        </p:spPr>
        <p:txBody>
          <a:bodyPr anchor="b"/>
          <a:lstStyle>
            <a:lvl1pPr>
              <a:defRPr sz="4724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204" y="6986185"/>
            <a:ext cx="6209407" cy="2283618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/>
                </a:solidFill>
              </a:defRPr>
            </a:lvl1pPr>
            <a:lvl2pPr marL="35995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1990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07986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3981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79976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5972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1967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7962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84990-F062-4B92-BCA4-496650F9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59321-DDE3-4564-B78E-76ABFF9F4E5D}" type="datetimeFigureOut">
              <a:rPr lang="sv-SE"/>
              <a:pPr>
                <a:defRPr/>
              </a:pPr>
              <a:t>2021-10-08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ED418-1520-4A91-9531-6A132382E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5E040-CD88-4BC2-B7AA-C838C1CE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4D00-AF12-4555-98B1-BC7492AD6BE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090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953" y="2779007"/>
            <a:ext cx="3059708" cy="662370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652" y="2779007"/>
            <a:ext cx="3059708" cy="662370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8906B9-EE97-4BE1-9294-D51A5EED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17D8D-B30A-487E-9E55-742E19C24327}" type="datetimeFigureOut">
              <a:rPr lang="sv-SE"/>
              <a:pPr>
                <a:defRPr/>
              </a:pPr>
              <a:t>2021-10-08</a:t>
            </a:fld>
            <a:endParaRPr lang="sv-S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6DB614-88CA-438F-88BB-B8C87C03F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AFCB9E-3257-4F27-8771-04FF6024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D17B-663A-4502-BD55-C71CD779179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8555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1" y="555804"/>
            <a:ext cx="6209407" cy="2017801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891" y="2559104"/>
            <a:ext cx="3045646" cy="1254177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91" y="3813281"/>
            <a:ext cx="3045646" cy="56087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44652" y="2559104"/>
            <a:ext cx="3060646" cy="1254177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44652" y="3813281"/>
            <a:ext cx="3060646" cy="56087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8B36475-0B6E-4707-93FB-A06D2A93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D4212-8F81-403D-92DF-D2216903FBEA}" type="datetimeFigureOut">
              <a:rPr lang="sv-SE"/>
              <a:pPr>
                <a:defRPr/>
              </a:pPr>
              <a:t>2021-10-08</a:t>
            </a:fld>
            <a:endParaRPr lang="sv-S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C5E7453-27D9-483B-B90C-044E8F3A2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64E7CF-D235-409B-A272-9650B44C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AA0BD-7443-4AD4-A808-D733890866F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0556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060FF28-3E4D-48F2-AA9D-1EA316842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7FF84-E13C-4BB3-8037-956D28906A1D}" type="datetimeFigureOut">
              <a:rPr lang="sv-SE"/>
              <a:pPr>
                <a:defRPr/>
              </a:pPr>
              <a:t>2021-10-08</a:t>
            </a:fld>
            <a:endParaRPr lang="sv-S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2CBFD0E-E160-41E6-85E1-E25617723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1E41DA-B480-4C2D-B70B-8BF166CA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83D31-73AF-4CE1-BEEA-5B82532CCEE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0407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D3A26AA-B52B-4803-A958-D0B981DF7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1933D-0B66-4AE1-8DC7-96C55F39F697}" type="datetimeFigureOut">
              <a:rPr lang="sv-SE"/>
              <a:pPr>
                <a:defRPr/>
              </a:pPr>
              <a:t>2021-10-08</a:t>
            </a:fld>
            <a:endParaRPr lang="sv-S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2045318-482A-4340-9FCE-2F241EB60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E8DB26E-012F-4C89-98EB-3074BF2C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1A265-745B-43B7-9CFE-24F01563A8B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633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695960"/>
            <a:ext cx="2321966" cy="2435860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0646" y="1503083"/>
            <a:ext cx="3644652" cy="7418740"/>
          </a:xfrm>
        </p:spPr>
        <p:txBody>
          <a:bodyPr/>
          <a:lstStyle>
            <a:lvl1pPr>
              <a:defRPr sz="2519"/>
            </a:lvl1pPr>
            <a:lvl2pPr>
              <a:defRPr sz="2204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3131820"/>
            <a:ext cx="2321966" cy="5802084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5EB395-B365-4640-B3CA-44C0CD9A7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9421B-6DA0-4F8E-B92C-E3BC7535E1F4}" type="datetimeFigureOut">
              <a:rPr lang="sv-SE"/>
              <a:pPr>
                <a:defRPr/>
              </a:pPr>
              <a:t>2021-10-08</a:t>
            </a:fld>
            <a:endParaRPr lang="sv-S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E71CAE-2279-4A80-8776-F32A0D563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C22A08-3D1F-4B6F-B7CC-C5A95D67A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3E23C-A537-4767-AC31-28306EFE032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7031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695960"/>
            <a:ext cx="2321966" cy="2435860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60646" y="1503083"/>
            <a:ext cx="3644652" cy="7418740"/>
          </a:xfrm>
        </p:spPr>
        <p:txBody>
          <a:bodyPr anchor="t"/>
          <a:lstStyle>
            <a:lvl1pPr marL="0" indent="0">
              <a:buNone/>
              <a:defRPr sz="2519"/>
            </a:lvl1pPr>
            <a:lvl2pPr marL="359954" indent="0">
              <a:buNone/>
              <a:defRPr sz="2204"/>
            </a:lvl2pPr>
            <a:lvl3pPr marL="719907" indent="0">
              <a:buNone/>
              <a:defRPr sz="1890"/>
            </a:lvl3pPr>
            <a:lvl4pPr marL="1079861" indent="0">
              <a:buNone/>
              <a:defRPr sz="1575"/>
            </a:lvl4pPr>
            <a:lvl5pPr marL="1439814" indent="0">
              <a:buNone/>
              <a:defRPr sz="1575"/>
            </a:lvl5pPr>
            <a:lvl6pPr marL="1799768" indent="0">
              <a:buNone/>
              <a:defRPr sz="1575"/>
            </a:lvl6pPr>
            <a:lvl7pPr marL="2159721" indent="0">
              <a:buNone/>
              <a:defRPr sz="1575"/>
            </a:lvl7pPr>
            <a:lvl8pPr marL="2519675" indent="0">
              <a:buNone/>
              <a:defRPr sz="1575"/>
            </a:lvl8pPr>
            <a:lvl9pPr marL="2879628" indent="0">
              <a:buNone/>
              <a:defRPr sz="1575"/>
            </a:lvl9pPr>
          </a:lstStyle>
          <a:p>
            <a:pPr lvl="0"/>
            <a:r>
              <a:rPr lang="sv-SE" noProof="0"/>
              <a:t>Klicka på ikonen för att lägga till en bild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3131820"/>
            <a:ext cx="2321966" cy="5802084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767ABE-E9FE-4608-A094-061F2BE7C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5396C-E39F-4442-96BA-EC58AD5344A4}" type="datetimeFigureOut">
              <a:rPr lang="sv-SE"/>
              <a:pPr>
                <a:defRPr/>
              </a:pPr>
              <a:t>2021-10-08</a:t>
            </a:fld>
            <a:endParaRPr lang="sv-S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EA4DF8-19FD-453F-9760-89B3FAAF5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7D3949-C024-46BC-9741-5373F5274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7C72C-457D-4A07-9D1C-34034B34CE8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7514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F24DCC-168C-4A97-B5B6-AA05C21D7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55625"/>
            <a:ext cx="6208713" cy="2017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647E6-C9E0-4115-A394-8ED521205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2779713"/>
            <a:ext cx="6208713" cy="6623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9481B-91ED-4CD2-B0C9-C1D3FA96AA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5300" y="9675813"/>
            <a:ext cx="1619250" cy="555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4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4884AC-B1C3-4623-8AA3-933E5C408BA4}" type="datetimeFigureOut">
              <a:rPr lang="sv-SE"/>
              <a:pPr>
                <a:defRPr/>
              </a:pPr>
              <a:t>2021-10-08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7A99C-CDD2-4415-A422-3317DC482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4425" y="9675813"/>
            <a:ext cx="2430463" cy="555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4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FAED5-5E2C-46D4-A93E-43B5BDD0A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4763" y="9675813"/>
            <a:ext cx="1619250" cy="555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4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BE4A5E-F818-4BBF-A502-8E0BEDBD663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19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19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2pPr>
      <a:lvl3pPr algn="l" defTabSz="719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3pPr>
      <a:lvl4pPr algn="l" defTabSz="719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4pPr>
      <a:lvl5pPr algn="l" defTabSz="719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19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19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19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19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9388" indent="-179388" algn="l" defTabSz="719138" rtl="0" eaLnBrk="1" fontAlgn="base" hangingPunct="1">
        <a:lnSpc>
          <a:spcPct val="90000"/>
        </a:lnSpc>
        <a:spcBef>
          <a:spcPts val="788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179388" algn="l" defTabSz="719138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179388" algn="l" defTabSz="719138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58888" indent="-179388" algn="l" defTabSz="719138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9250" indent="-179388" algn="l" defTabSz="719138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7974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339698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699652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305960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1pPr>
      <a:lvl2pPr marL="35995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2pPr>
      <a:lvl3pPr marL="719907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43981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79976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15972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519675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287962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dobjekt 20" descr="En bild som visar utomhus, himmel, hus, gammal&#10;&#10;Automatiskt genererad beskrivning">
            <a:extLst>
              <a:ext uri="{FF2B5EF4-FFF2-40B4-BE49-F238E27FC236}">
                <a16:creationId xmlns:a16="http://schemas.microsoft.com/office/drawing/2014/main" id="{7BD4BFAA-ED58-4CF9-A968-BFB7B158B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/>
          <a:stretch>
            <a:fillRect/>
          </a:stretch>
        </p:blipFill>
        <p:spPr bwMode="auto">
          <a:xfrm>
            <a:off x="0" y="0"/>
            <a:ext cx="5614988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Bildobjekt 22" descr="En bild som visar text&#10;&#10;Automatiskt genererad beskrivning">
            <a:extLst>
              <a:ext uri="{FF2B5EF4-FFF2-40B4-BE49-F238E27FC236}">
                <a16:creationId xmlns:a16="http://schemas.microsoft.com/office/drawing/2014/main" id="{26D9EC8B-5D57-47E5-840E-5748F34F7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4" t="11528" b="4462"/>
          <a:stretch>
            <a:fillRect/>
          </a:stretch>
        </p:blipFill>
        <p:spPr bwMode="auto">
          <a:xfrm>
            <a:off x="5788025" y="0"/>
            <a:ext cx="1411288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Bildobjekt 24" descr="En bild som visar inomhus&#10;&#10;Automatiskt genererad beskrivning">
            <a:extLst>
              <a:ext uri="{FF2B5EF4-FFF2-40B4-BE49-F238E27FC236}">
                <a16:creationId xmlns:a16="http://schemas.microsoft.com/office/drawing/2014/main" id="{180D16FB-4F45-43DF-BB2A-DF8FE96BB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t="13139" r="7112" b="9412"/>
          <a:stretch>
            <a:fillRect/>
          </a:stretch>
        </p:blipFill>
        <p:spPr bwMode="auto">
          <a:xfrm>
            <a:off x="0" y="3079750"/>
            <a:ext cx="2322513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Bildobjekt 26" descr="En bild som visar text&#10;&#10;Automatiskt genererad beskrivning">
            <a:extLst>
              <a:ext uri="{FF2B5EF4-FFF2-40B4-BE49-F238E27FC236}">
                <a16:creationId xmlns:a16="http://schemas.microsoft.com/office/drawing/2014/main" id="{0CB070EB-C482-4776-A1BA-1683980BC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/>
          <a:stretch>
            <a:fillRect/>
          </a:stretch>
        </p:blipFill>
        <p:spPr bwMode="auto">
          <a:xfrm>
            <a:off x="2570163" y="3079750"/>
            <a:ext cx="462915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Bildobjekt 28" descr="En bild som visar person, inomhus, personer, kontor&#10;&#10;Automatiskt genererad beskrivning">
            <a:extLst>
              <a:ext uri="{FF2B5EF4-FFF2-40B4-BE49-F238E27FC236}">
                <a16:creationId xmlns:a16="http://schemas.microsoft.com/office/drawing/2014/main" id="{C3B05B29-FCF1-40A4-B405-1E69D2032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/>
          <a:stretch>
            <a:fillRect/>
          </a:stretch>
        </p:blipFill>
        <p:spPr bwMode="auto">
          <a:xfrm>
            <a:off x="-6350" y="8128000"/>
            <a:ext cx="4884738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Bildobjekt 30" descr="En bild som visar inomhus, vägg, pelargång&#10;&#10;Automatiskt genererad beskrivning">
            <a:extLst>
              <a:ext uri="{FF2B5EF4-FFF2-40B4-BE49-F238E27FC236}">
                <a16:creationId xmlns:a16="http://schemas.microsoft.com/office/drawing/2014/main" id="{2D89EF74-53D5-4339-9C9A-1DB3D312D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5649913"/>
            <a:ext cx="462915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Bildobjekt 34" descr="En bild som visar vägg, inomhus, målning&#10;&#10;Automatiskt genererad beskrivning">
            <a:extLst>
              <a:ext uri="{FF2B5EF4-FFF2-40B4-BE49-F238E27FC236}">
                <a16:creationId xmlns:a16="http://schemas.microsoft.com/office/drawing/2014/main" id="{CFDF9BB5-2F4A-4058-A726-36E1A5EE3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t="18671" b="34998"/>
          <a:stretch>
            <a:fillRect/>
          </a:stretch>
        </p:blipFill>
        <p:spPr bwMode="auto">
          <a:xfrm>
            <a:off x="5065713" y="8135938"/>
            <a:ext cx="21336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86F044FA-6046-48B2-851B-D37A699F9AE9}"/>
              </a:ext>
            </a:extLst>
          </p:cNvPr>
          <p:cNvSpPr txBox="1"/>
          <p:nvPr/>
        </p:nvSpPr>
        <p:spPr>
          <a:xfrm>
            <a:off x="0" y="7786787"/>
            <a:ext cx="7385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Lucida Calligraphy" panose="03010101010101010101" pitchFamily="66" charset="0"/>
              </a:rPr>
              <a:t>  2021 10 05 Studiebesök i Amiralitetskyrkan. Sven-Otto </a:t>
            </a:r>
            <a:r>
              <a:rPr lang="sv-SE" sz="1400" dirty="0" err="1">
                <a:latin typeface="Lucida Calligraphy" panose="03010101010101010101" pitchFamily="66" charset="0"/>
              </a:rPr>
              <a:t>Ullnér</a:t>
            </a:r>
            <a:r>
              <a:rPr lang="sv-SE" sz="1400" dirty="0">
                <a:latin typeface="Lucida Calligraphy" panose="03010101010101010101" pitchFamily="66" charset="0"/>
              </a:rPr>
              <a:t> guidar oss. 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1D53C7B-DD21-4571-AB65-7D03C37449BE}"/>
              </a:ext>
            </a:extLst>
          </p:cNvPr>
          <p:cNvSpPr txBox="1"/>
          <p:nvPr/>
        </p:nvSpPr>
        <p:spPr>
          <a:xfrm>
            <a:off x="5697415" y="1758999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Lucida Calligraphy" panose="03010101010101010101" pitchFamily="66" charset="0"/>
              </a:rPr>
              <a:t>   ^</a:t>
            </a:r>
          </a:p>
          <a:p>
            <a:r>
              <a:rPr lang="sv-SE" sz="1200" dirty="0" err="1">
                <a:latin typeface="Lucida Calligraphy" panose="03010101010101010101" pitchFamily="66" charset="0"/>
              </a:rPr>
              <a:t>Swish</a:t>
            </a:r>
            <a:r>
              <a:rPr lang="sv-SE" sz="1200" dirty="0">
                <a:latin typeface="Lucida Calligraphy" panose="03010101010101010101" pitchFamily="66" charset="0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Bildobjekt 2" descr="En bild som visar inomhus, golv, av trä, trä&#10;&#10;Automatiskt genererad beskrivning">
            <a:extLst>
              <a:ext uri="{FF2B5EF4-FFF2-40B4-BE49-F238E27FC236}">
                <a16:creationId xmlns:a16="http://schemas.microsoft.com/office/drawing/2014/main" id="{9D5C8AF7-96FB-46DD-B6D2-EF96FF566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5" r="2644" b="14951"/>
          <a:stretch>
            <a:fillRect/>
          </a:stretch>
        </p:blipFill>
        <p:spPr bwMode="auto">
          <a:xfrm>
            <a:off x="-1" y="0"/>
            <a:ext cx="2464289" cy="426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Bildobjekt 4" descr="En bild som visar person, person, inomhus, bord&#10;&#10;Automatiskt genererad beskrivning">
            <a:extLst>
              <a:ext uri="{FF2B5EF4-FFF2-40B4-BE49-F238E27FC236}">
                <a16:creationId xmlns:a16="http://schemas.microsoft.com/office/drawing/2014/main" id="{8257DBD0-6339-4EB6-AB50-483D05AF5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523" y="2196061"/>
            <a:ext cx="4593032" cy="206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 descr="En bild som visar inomhus&#10;&#10;Automatiskt genererad beskrivning">
            <a:extLst>
              <a:ext uri="{FF2B5EF4-FFF2-40B4-BE49-F238E27FC236}">
                <a16:creationId xmlns:a16="http://schemas.microsoft.com/office/drawing/2014/main" id="{A4EAA228-0415-4AA8-8649-5144E3DB2F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" t="4709" r="9631" b="7624"/>
          <a:stretch/>
        </p:blipFill>
        <p:spPr>
          <a:xfrm rot="5400000">
            <a:off x="-899897" y="5272603"/>
            <a:ext cx="3332950" cy="1533157"/>
          </a:xfrm>
          <a:prstGeom prst="rect">
            <a:avLst/>
          </a:prstGeom>
        </p:spPr>
      </p:pic>
      <p:pic>
        <p:nvPicPr>
          <p:cNvPr id="5" name="Bildobjekt 4" descr="En bild som visar inomhus, av trä, kök, trä&#10;&#10;Automatiskt genererad beskrivning">
            <a:extLst>
              <a:ext uri="{FF2B5EF4-FFF2-40B4-BE49-F238E27FC236}">
                <a16:creationId xmlns:a16="http://schemas.microsoft.com/office/drawing/2014/main" id="{9C051317-CF1E-43A4-88C2-5295E4419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3127" y="5285112"/>
            <a:ext cx="3352801" cy="1507939"/>
          </a:xfrm>
          <a:prstGeom prst="rect">
            <a:avLst/>
          </a:prstGeom>
        </p:spPr>
      </p:pic>
      <p:pic>
        <p:nvPicPr>
          <p:cNvPr id="7" name="Bildobjekt 6" descr="En bild som visar inomhus, vägg, smutsig&#10;&#10;Automatiskt genererad beskrivning">
            <a:extLst>
              <a:ext uri="{FF2B5EF4-FFF2-40B4-BE49-F238E27FC236}">
                <a16:creationId xmlns:a16="http://schemas.microsoft.com/office/drawing/2014/main" id="{5F536A03-65BB-4FD0-A508-50E6DF35C4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7367" y="5289268"/>
            <a:ext cx="3332950" cy="1499828"/>
          </a:xfrm>
          <a:prstGeom prst="rect">
            <a:avLst/>
          </a:prstGeom>
        </p:spPr>
      </p:pic>
      <p:pic>
        <p:nvPicPr>
          <p:cNvPr id="9" name="Bildobjekt 8" descr="En bild som visar inomhus, golv, av trä, trä&#10;&#10;Automatiskt genererad beskrivning">
            <a:extLst>
              <a:ext uri="{FF2B5EF4-FFF2-40B4-BE49-F238E27FC236}">
                <a16:creationId xmlns:a16="http://schemas.microsoft.com/office/drawing/2014/main" id="{2A3EA17A-A6F6-42CA-900B-C72F473C8D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0" r="23063"/>
          <a:stretch/>
        </p:blipFill>
        <p:spPr>
          <a:xfrm rot="5400000">
            <a:off x="-246994" y="8051226"/>
            <a:ext cx="2634200" cy="214214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218E7F72-F042-4508-8880-8F48946261B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9" r="17343"/>
          <a:stretch/>
        </p:blipFill>
        <p:spPr>
          <a:xfrm rot="5400000">
            <a:off x="4822095" y="8065942"/>
            <a:ext cx="2604767" cy="2142149"/>
          </a:xfrm>
          <a:prstGeom prst="rect">
            <a:avLst/>
          </a:prstGeom>
        </p:spPr>
      </p:pic>
      <p:pic>
        <p:nvPicPr>
          <p:cNvPr id="13" name="Bildobjekt 12" descr="En bild som visar text&#10;&#10;Automatiskt genererad beskrivning">
            <a:extLst>
              <a:ext uri="{FF2B5EF4-FFF2-40B4-BE49-F238E27FC236}">
                <a16:creationId xmlns:a16="http://schemas.microsoft.com/office/drawing/2014/main" id="{338A548C-DD26-4198-9D21-571FF07774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r="9788" b="14360"/>
          <a:stretch/>
        </p:blipFill>
        <p:spPr>
          <a:xfrm>
            <a:off x="3360337" y="1"/>
            <a:ext cx="3835217" cy="2086588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F83B6BE3-6BE2-44A9-BAF9-611A60B2DF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4559" y="4362782"/>
            <a:ext cx="1444754" cy="3362729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8ED5EC64-BB92-40BF-8459-80E1738EC626}"/>
              </a:ext>
            </a:extLst>
          </p:cNvPr>
          <p:cNvSpPr txBox="1"/>
          <p:nvPr/>
        </p:nvSpPr>
        <p:spPr>
          <a:xfrm>
            <a:off x="2464288" y="166132"/>
            <a:ext cx="9541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Lucida Calligraphy" panose="03010101010101010101" pitchFamily="66" charset="0"/>
              </a:rPr>
              <a:t>Den </a:t>
            </a:r>
          </a:p>
          <a:p>
            <a:r>
              <a:rPr lang="sv-SE" sz="1200" dirty="0">
                <a:latin typeface="Lucida Calligraphy" panose="03010101010101010101" pitchFamily="66" charset="0"/>
              </a:rPr>
              <a:t>äldsta </a:t>
            </a:r>
          </a:p>
          <a:p>
            <a:r>
              <a:rPr lang="sv-SE" sz="1200" dirty="0">
                <a:latin typeface="Lucida Calligraphy" panose="03010101010101010101" pitchFamily="66" charset="0"/>
              </a:rPr>
              <a:t>orgeln. </a:t>
            </a:r>
          </a:p>
          <a:p>
            <a:r>
              <a:rPr lang="sv-SE" sz="1200" dirty="0">
                <a:latin typeface="Lucida Calligraphy" panose="03010101010101010101" pitchFamily="66" charset="0"/>
              </a:rPr>
              <a:t>Ser du  </a:t>
            </a:r>
          </a:p>
          <a:p>
            <a:r>
              <a:rPr lang="sv-SE" sz="1200" dirty="0">
                <a:latin typeface="Lucida Calligraphy" panose="03010101010101010101" pitchFamily="66" charset="0"/>
              </a:rPr>
              <a:t>djävulen </a:t>
            </a:r>
          </a:p>
          <a:p>
            <a:r>
              <a:rPr lang="sv-SE" sz="1200" dirty="0">
                <a:latin typeface="Lucida Calligraphy" panose="03010101010101010101" pitchFamily="66" charset="0"/>
              </a:rPr>
              <a:t>i taket?</a:t>
            </a:r>
          </a:p>
          <a:p>
            <a:r>
              <a:rPr lang="sv-SE" sz="1200" dirty="0">
                <a:latin typeface="Lucida Calligraphy" panose="03010101010101010101" pitchFamily="66" charset="0"/>
              </a:rPr>
              <a:t>Kyrkan </a:t>
            </a:r>
          </a:p>
          <a:p>
            <a:r>
              <a:rPr lang="sv-SE" sz="1200" dirty="0">
                <a:latin typeface="Lucida Calligraphy" panose="03010101010101010101" pitchFamily="66" charset="0"/>
              </a:rPr>
              <a:t>har haft </a:t>
            </a:r>
          </a:p>
          <a:p>
            <a:r>
              <a:rPr lang="sv-SE" sz="1200" dirty="0">
                <a:latin typeface="Lucida Calligraphy" panose="03010101010101010101" pitchFamily="66" charset="0"/>
              </a:rPr>
              <a:t>annan </a:t>
            </a:r>
          </a:p>
          <a:p>
            <a:r>
              <a:rPr lang="sv-SE" sz="1200" dirty="0">
                <a:latin typeface="Lucida Calligraphy" panose="03010101010101010101" pitchFamily="66" charset="0"/>
              </a:rPr>
              <a:t>färg!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5F30CF67-0BE0-4A95-965D-8CAA5F134E34}"/>
              </a:ext>
            </a:extLst>
          </p:cNvPr>
          <p:cNvSpPr txBox="1"/>
          <p:nvPr/>
        </p:nvSpPr>
        <p:spPr>
          <a:xfrm>
            <a:off x="2194578" y="7797865"/>
            <a:ext cx="2922595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Lucida Calligraphy" panose="03010101010101010101" pitchFamily="66" charset="0"/>
              </a:rPr>
              <a:t>Timglas i predikstolen.</a:t>
            </a:r>
          </a:p>
          <a:p>
            <a:r>
              <a:rPr lang="sv-SE" sz="1200" dirty="0">
                <a:latin typeface="Lucida Calligraphy" panose="03010101010101010101" pitchFamily="66" charset="0"/>
              </a:rPr>
              <a:t>Framför och bakom orgeln.</a:t>
            </a:r>
          </a:p>
          <a:p>
            <a:r>
              <a:rPr lang="sv-SE" sz="1200" dirty="0">
                <a:latin typeface="Lucida Calligraphy" panose="03010101010101010101" pitchFamily="66" charset="0"/>
              </a:rPr>
              <a:t>Kyrkans ceremoniattiraljer.</a:t>
            </a:r>
          </a:p>
          <a:p>
            <a:endParaRPr lang="sv-SE" sz="1200" dirty="0">
              <a:latin typeface="Lucida Calligraphy" panose="03010101010101010101" pitchFamily="66" charset="0"/>
            </a:endParaRPr>
          </a:p>
          <a:p>
            <a:r>
              <a:rPr lang="sv-SE" sz="1200" dirty="0">
                <a:latin typeface="Lucida Calligraphy" panose="03010101010101010101" pitchFamily="66" charset="0"/>
              </a:rPr>
              <a:t>Efter kyrkobesöket intog vi kaffe </a:t>
            </a:r>
          </a:p>
          <a:p>
            <a:r>
              <a:rPr lang="sv-SE" sz="1200" dirty="0">
                <a:latin typeface="Lucida Calligraphy" panose="03010101010101010101" pitchFamily="66" charset="0"/>
              </a:rPr>
              <a:t>med bulle och kaka på </a:t>
            </a:r>
            <a:r>
              <a:rPr lang="sv-SE" sz="1200" dirty="0" err="1">
                <a:latin typeface="Lucida Calligraphy" panose="03010101010101010101" pitchFamily="66" charset="0"/>
              </a:rPr>
              <a:t>Ahotell</a:t>
            </a:r>
            <a:r>
              <a:rPr lang="sv-SE" sz="1200" dirty="0">
                <a:latin typeface="Lucida Calligraphy" panose="03010101010101010101" pitchFamily="66" charset="0"/>
              </a:rPr>
              <a:t> </a:t>
            </a:r>
          </a:p>
          <a:p>
            <a:r>
              <a:rPr lang="sv-SE" sz="1200" dirty="0">
                <a:latin typeface="Lucida Calligraphy" panose="03010101010101010101" pitchFamily="66" charset="0"/>
              </a:rPr>
              <a:t>på Vallgatan.</a:t>
            </a:r>
          </a:p>
          <a:p>
            <a:endParaRPr lang="sv-SE" sz="1200" dirty="0">
              <a:latin typeface="Lucida Calligraphy" panose="03010101010101010101" pitchFamily="66" charset="0"/>
            </a:endParaRPr>
          </a:p>
          <a:p>
            <a:r>
              <a:rPr lang="sv-SE" sz="1200" dirty="0">
                <a:latin typeface="Lucida Calligraphy" panose="03010101010101010101" pitchFamily="66" charset="0"/>
              </a:rPr>
              <a:t>Tack så hjärtligt för en trevlig </a:t>
            </a:r>
          </a:p>
          <a:p>
            <a:r>
              <a:rPr lang="sv-SE" sz="1200" dirty="0">
                <a:latin typeface="Lucida Calligraphy" panose="03010101010101010101" pitchFamily="66" charset="0"/>
              </a:rPr>
              <a:t>eftermiddag Sven-Otto och Per!</a:t>
            </a:r>
          </a:p>
          <a:p>
            <a:endParaRPr lang="sv-SE" sz="1200" dirty="0">
              <a:latin typeface="Lucida Calligraphy" panose="03010101010101010101" pitchFamily="66" charset="0"/>
            </a:endParaRPr>
          </a:p>
          <a:p>
            <a:r>
              <a:rPr lang="sv-SE" sz="1200" dirty="0">
                <a:latin typeface="Lucida Calligraphy" panose="03010101010101010101" pitchFamily="66" charset="0"/>
              </a:rPr>
              <a:t>Kerstin Gunström.</a:t>
            </a:r>
          </a:p>
          <a:p>
            <a:endParaRPr lang="sv-SE" sz="12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0316E7B-CA74-405B-9FE7-D3E3C51EEE2C}" vid="{D767E1EB-A8B5-4ADD-9301-54E2240205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2021 10 05 Amiralites-kyrkan</Template>
  <TotalTime>64</TotalTime>
  <Words>72</Words>
  <Application>Microsoft Office PowerPoint</Application>
  <PresentationFormat>Anpassad</PresentationFormat>
  <Paragraphs>25</Paragraphs>
  <Slides>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</vt:i4>
      </vt:variant>
    </vt:vector>
  </HeadingPairs>
  <TitlesOfParts>
    <vt:vector size="6" baseType="lpstr">
      <vt:lpstr>Calibri</vt:lpstr>
      <vt:lpstr>Arial</vt:lpstr>
      <vt:lpstr>Calibri Light</vt:lpstr>
      <vt:lpstr>Office-tema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Aktiva Karlskrona</dc:creator>
  <cp:lastModifiedBy>Aktiva Karlskrona</cp:lastModifiedBy>
  <cp:revision>2</cp:revision>
  <dcterms:created xsi:type="dcterms:W3CDTF">2021-10-08T12:16:20Z</dcterms:created>
  <dcterms:modified xsi:type="dcterms:W3CDTF">2021-10-08T13:21:19Z</dcterms:modified>
</cp:coreProperties>
</file>